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D3B734-F823-46C8-9E58-75170E942AC0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D98D9-427B-4037-B7D2-58D3D87D9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D98D9-427B-4037-B7D2-58D3D87D9C4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057D2-EE43-4FDE-AF53-FFFA1970136B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7ED1-6A92-4649-8110-B2D2587E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057D2-EE43-4FDE-AF53-FFFA1970136B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7ED1-6A92-4649-8110-B2D2587E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057D2-EE43-4FDE-AF53-FFFA1970136B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7ED1-6A92-4649-8110-B2D2587E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057D2-EE43-4FDE-AF53-FFFA1970136B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7ED1-6A92-4649-8110-B2D2587E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057D2-EE43-4FDE-AF53-FFFA1970136B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7ED1-6A92-4649-8110-B2D2587E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057D2-EE43-4FDE-AF53-FFFA1970136B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7ED1-6A92-4649-8110-B2D2587E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057D2-EE43-4FDE-AF53-FFFA1970136B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7ED1-6A92-4649-8110-B2D2587E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057D2-EE43-4FDE-AF53-FFFA1970136B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7ED1-6A92-4649-8110-B2D2587E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057D2-EE43-4FDE-AF53-FFFA1970136B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7ED1-6A92-4649-8110-B2D2587E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057D2-EE43-4FDE-AF53-FFFA1970136B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7ED1-6A92-4649-8110-B2D2587E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057D2-EE43-4FDE-AF53-FFFA1970136B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7ED1-6A92-4649-8110-B2D2587E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057D2-EE43-4FDE-AF53-FFFA1970136B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97ED1-6A92-4649-8110-B2D2587E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6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gif"/><Relationship Id="rId5" Type="http://schemas.openxmlformats.org/officeDocument/2006/relationships/image" Target="../media/image40.emf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14.jpeg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emf"/><Relationship Id="rId9" Type="http://schemas.openxmlformats.org/officeDocument/2006/relationships/image" Target="../media/image1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image" Target="../media/image2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3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gif"/><Relationship Id="rId4" Type="http://schemas.openxmlformats.org/officeDocument/2006/relationships/image" Target="../media/image3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latin typeface="Bookman Old Style" pitchFamily="18" charset="0"/>
              </a:rPr>
              <a:t>Замощение плоскости</a:t>
            </a:r>
            <a:endParaRPr lang="ru-RU" sz="5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71736" y="3886200"/>
            <a:ext cx="6000792" cy="1752600"/>
          </a:xfrm>
        </p:spPr>
        <p:txBody>
          <a:bodyPr>
            <a:normAutofit fontScale="62500" lnSpcReduction="20000"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 ученица 7 класса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Староахпердинская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ООШ»</a:t>
            </a:r>
          </a:p>
          <a:p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Батыревского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Чувашской Республики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Андреева Вика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 – учитель математики</a:t>
            </a:r>
          </a:p>
          <a:p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Белкова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Раиса Всеволодовна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Рисунок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04791"/>
            <a:ext cx="1643074" cy="2389205"/>
          </a:xfrm>
          <a:prstGeom prst="rect">
            <a:avLst/>
          </a:prstGeom>
        </p:spPr>
      </p:pic>
      <p:pic>
        <p:nvPicPr>
          <p:cNvPr id="8" name="Рисунок 7" descr="з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3789990"/>
            <a:ext cx="1785950" cy="1785950"/>
          </a:xfrm>
          <a:prstGeom prst="rect">
            <a:avLst/>
          </a:prstGeom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571480"/>
            <a:ext cx="41214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571480"/>
            <a:ext cx="41214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571480"/>
            <a:ext cx="41214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571480"/>
            <a:ext cx="41214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571480"/>
            <a:ext cx="41214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571480"/>
            <a:ext cx="41214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571480"/>
            <a:ext cx="41214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571480"/>
            <a:ext cx="41214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571480"/>
            <a:ext cx="41214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571480"/>
            <a:ext cx="41214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571480"/>
            <a:ext cx="41214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571480"/>
            <a:ext cx="41214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571480"/>
            <a:ext cx="41214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 descr="C:\Program Files\Microsoft Office\MEDIA\OFFICE12\Bullets\BD14578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29652" y="1000108"/>
            <a:ext cx="357190" cy="357190"/>
          </a:xfrm>
          <a:prstGeom prst="rect">
            <a:avLst/>
          </a:prstGeom>
          <a:noFill/>
        </p:spPr>
      </p:pic>
      <p:pic>
        <p:nvPicPr>
          <p:cNvPr id="29" name="Picture 7" descr="C:\Program Files\Microsoft Office\MEDIA\OFFICE12\Bullets\BD14578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29652" y="1285860"/>
            <a:ext cx="357190" cy="357190"/>
          </a:xfrm>
          <a:prstGeom prst="rect">
            <a:avLst/>
          </a:prstGeom>
          <a:noFill/>
        </p:spPr>
      </p:pic>
      <p:pic>
        <p:nvPicPr>
          <p:cNvPr id="30" name="Picture 7" descr="C:\Program Files\Microsoft Office\MEDIA\OFFICE12\Bullets\BD14578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29652" y="1643050"/>
            <a:ext cx="357190" cy="357190"/>
          </a:xfrm>
          <a:prstGeom prst="rect">
            <a:avLst/>
          </a:prstGeom>
          <a:noFill/>
        </p:spPr>
      </p:pic>
      <p:pic>
        <p:nvPicPr>
          <p:cNvPr id="31" name="Picture 7" descr="C:\Program Files\Microsoft Office\MEDIA\OFFICE12\Bullets\BD14578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29652" y="2000240"/>
            <a:ext cx="357190" cy="357190"/>
          </a:xfrm>
          <a:prstGeom prst="rect">
            <a:avLst/>
          </a:prstGeom>
          <a:noFill/>
        </p:spPr>
      </p:pic>
      <p:pic>
        <p:nvPicPr>
          <p:cNvPr id="32" name="Picture 7" descr="C:\Program Files\Microsoft Office\MEDIA\OFFICE12\Bullets\BD14578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29652" y="2357430"/>
            <a:ext cx="357190" cy="357190"/>
          </a:xfrm>
          <a:prstGeom prst="rect">
            <a:avLst/>
          </a:prstGeom>
          <a:noFill/>
        </p:spPr>
      </p:pic>
      <p:pic>
        <p:nvPicPr>
          <p:cNvPr id="33" name="Picture 7" descr="C:\Program Files\Microsoft Office\MEDIA\OFFICE12\Bullets\BD14578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29652" y="2714620"/>
            <a:ext cx="357190" cy="357190"/>
          </a:xfrm>
          <a:prstGeom prst="rect">
            <a:avLst/>
          </a:prstGeom>
          <a:noFill/>
        </p:spPr>
      </p:pic>
      <p:pic>
        <p:nvPicPr>
          <p:cNvPr id="34" name="Picture 7" descr="C:\Program Files\Microsoft Office\MEDIA\OFFICE12\Bullets\BD14578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29652" y="3071810"/>
            <a:ext cx="357190" cy="357190"/>
          </a:xfrm>
          <a:prstGeom prst="rect">
            <a:avLst/>
          </a:prstGeom>
          <a:noFill/>
        </p:spPr>
      </p:pic>
      <p:pic>
        <p:nvPicPr>
          <p:cNvPr id="35" name="Picture 7" descr="C:\Program Files\Microsoft Office\MEDIA\OFFICE12\Bullets\BD14578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29652" y="3429000"/>
            <a:ext cx="357190" cy="357190"/>
          </a:xfrm>
          <a:prstGeom prst="rect">
            <a:avLst/>
          </a:prstGeom>
          <a:noFill/>
        </p:spPr>
      </p:pic>
      <p:pic>
        <p:nvPicPr>
          <p:cNvPr id="36" name="Picture 7" descr="C:\Program Files\Microsoft Office\MEDIA\OFFICE12\Bullets\BD14578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29652" y="3786190"/>
            <a:ext cx="357190" cy="357190"/>
          </a:xfrm>
          <a:prstGeom prst="rect">
            <a:avLst/>
          </a:prstGeom>
          <a:noFill/>
        </p:spPr>
      </p:pic>
      <p:pic>
        <p:nvPicPr>
          <p:cNvPr id="37" name="Picture 7" descr="C:\Program Files\Microsoft Office\MEDIA\OFFICE12\Bullets\BD14578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29652" y="4143380"/>
            <a:ext cx="357190" cy="357190"/>
          </a:xfrm>
          <a:prstGeom prst="rect">
            <a:avLst/>
          </a:prstGeom>
          <a:noFill/>
        </p:spPr>
      </p:pic>
      <p:pic>
        <p:nvPicPr>
          <p:cNvPr id="38" name="Picture 7" descr="C:\Program Files\Microsoft Office\MEDIA\OFFICE12\Bullets\BD14578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29652" y="4500570"/>
            <a:ext cx="357190" cy="357190"/>
          </a:xfrm>
          <a:prstGeom prst="rect">
            <a:avLst/>
          </a:prstGeom>
          <a:noFill/>
        </p:spPr>
      </p:pic>
      <p:pic>
        <p:nvPicPr>
          <p:cNvPr id="39" name="Picture 7" descr="C:\Program Files\Microsoft Office\MEDIA\OFFICE12\Bullets\BD14578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29652" y="4857760"/>
            <a:ext cx="357190" cy="357190"/>
          </a:xfrm>
          <a:prstGeom prst="rect">
            <a:avLst/>
          </a:prstGeom>
          <a:noFill/>
        </p:spPr>
      </p:pic>
      <p:pic>
        <p:nvPicPr>
          <p:cNvPr id="40" name="Picture 7" descr="C:\Program Files\Microsoft Office\MEDIA\OFFICE12\Bullets\BD14578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29652" y="5214950"/>
            <a:ext cx="357190" cy="35719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0000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Рисунок №9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1. 0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1968" y="1600200"/>
            <a:ext cx="4101800" cy="4829196"/>
          </a:xfrm>
        </p:spPr>
      </p:pic>
      <p:pic>
        <p:nvPicPr>
          <p:cNvPr id="3074" name="Picture 2" descr="C:\Program Files\Microsoft Office\MEDIA\OFFICE12\Bullets\BD10297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357562"/>
            <a:ext cx="142875" cy="142875"/>
          </a:xfrm>
          <a:prstGeom prst="rect">
            <a:avLst/>
          </a:prstGeom>
          <a:noFill/>
        </p:spPr>
      </p:pic>
      <p:pic>
        <p:nvPicPr>
          <p:cNvPr id="3075" name="Picture 3" descr="C:\Program Files\Microsoft Office\MEDIA\OFFICE12\Bullets\BD1457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357562"/>
            <a:ext cx="142875" cy="142875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335915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642918"/>
            <a:ext cx="10001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1643050"/>
            <a:ext cx="10001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2643182"/>
            <a:ext cx="10001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3643314"/>
            <a:ext cx="10001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4643446"/>
            <a:ext cx="10001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 descr="C:\Program Files\Microsoft Office\MEDIA\OFFICE12\Bullets\BD14565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3357562"/>
            <a:ext cx="142875" cy="1428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Рисунок №10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1. 0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3143238" y="1428735"/>
            <a:ext cx="4500591" cy="5072095"/>
          </a:xfrm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714356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9624" y="866756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2024" y="1019156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4424" y="1171556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6824" y="1323956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24" y="1476356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948" y="2062154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214554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6748" y="2366954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9148" y="2519354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1548" y="2671754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23948" y="2824154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38" y="3757618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738" y="3910018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9138" y="4062418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214818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3938" y="4367218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6338" y="4519618"/>
            <a:ext cx="785817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6034112" y="3324211"/>
            <a:ext cx="4219575" cy="571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Рисунок №11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з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643050"/>
            <a:ext cx="4643470" cy="4643470"/>
          </a:xfrm>
        </p:spPr>
      </p:pic>
      <p:pic>
        <p:nvPicPr>
          <p:cNvPr id="1026" name="Picture 2" descr="C:\Program Files\Microsoft Office\MEDIA\CAGCAT10\j015799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-1226082" y="3583480"/>
            <a:ext cx="4786346" cy="762610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088542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5753011" y="3819625"/>
            <a:ext cx="4786346" cy="57607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538" y="285728"/>
            <a:ext cx="2516636" cy="2437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285992"/>
            <a:ext cx="2812891" cy="295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214414" y="1285860"/>
            <a:ext cx="6715171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i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Arial Black" pitchFamily="34" charset="0"/>
                <a:cs typeface="Arial" pitchFamily="34" charset="0"/>
              </a:rPr>
              <a:t>Спосибо</a:t>
            </a:r>
            <a:endParaRPr lang="ru-RU" sz="8800" b="1" i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Arial Black" pitchFamily="34" charset="0"/>
              <a:cs typeface="Arial" pitchFamily="34" charset="0"/>
            </a:endParaRPr>
          </a:p>
          <a:p>
            <a:pPr algn="ctr"/>
            <a:r>
              <a:rPr lang="ru-RU" sz="8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Arial Black" pitchFamily="34" charset="0"/>
                <a:cs typeface="Arial" pitchFamily="34" charset="0"/>
              </a:rPr>
              <a:t>за </a:t>
            </a:r>
          </a:p>
          <a:p>
            <a:pPr algn="ctr"/>
            <a:r>
              <a:rPr lang="ru-RU" sz="8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Arial Black" pitchFamily="34" charset="0"/>
                <a:cs typeface="Arial" pitchFamily="34" charset="0"/>
              </a:rPr>
              <a:t>внимание</a:t>
            </a:r>
            <a:endParaRPr lang="ru-RU" sz="88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6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Рисунок №1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1.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2959419" y="612425"/>
            <a:ext cx="4929221" cy="6704719"/>
          </a:xfrm>
        </p:spPr>
      </p:pic>
      <p:pic>
        <p:nvPicPr>
          <p:cNvPr id="5" name="Рисунок 4" descr="Рисунок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214290"/>
            <a:ext cx="1357322" cy="1143008"/>
          </a:xfrm>
          <a:prstGeom prst="rect">
            <a:avLst/>
          </a:prstGeom>
        </p:spPr>
      </p:pic>
      <p:pic>
        <p:nvPicPr>
          <p:cNvPr id="10242" name="Picture 2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857364"/>
            <a:ext cx="500066" cy="500066"/>
          </a:xfrm>
          <a:prstGeom prst="rect">
            <a:avLst/>
          </a:prstGeom>
          <a:noFill/>
        </p:spPr>
      </p:pic>
      <p:pic>
        <p:nvPicPr>
          <p:cNvPr id="6" name="Picture 2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357430"/>
            <a:ext cx="500066" cy="500066"/>
          </a:xfrm>
          <a:prstGeom prst="rect">
            <a:avLst/>
          </a:prstGeom>
          <a:noFill/>
        </p:spPr>
      </p:pic>
      <p:pic>
        <p:nvPicPr>
          <p:cNvPr id="7" name="Picture 2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857496"/>
            <a:ext cx="500066" cy="500066"/>
          </a:xfrm>
          <a:prstGeom prst="rect">
            <a:avLst/>
          </a:prstGeom>
          <a:noFill/>
        </p:spPr>
      </p:pic>
      <p:pic>
        <p:nvPicPr>
          <p:cNvPr id="8" name="Picture 2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357562"/>
            <a:ext cx="500066" cy="500066"/>
          </a:xfrm>
          <a:prstGeom prst="rect">
            <a:avLst/>
          </a:prstGeom>
          <a:noFill/>
        </p:spPr>
      </p:pic>
      <p:pic>
        <p:nvPicPr>
          <p:cNvPr id="9" name="Picture 2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786190"/>
            <a:ext cx="500066" cy="500066"/>
          </a:xfrm>
          <a:prstGeom prst="rect">
            <a:avLst/>
          </a:prstGeom>
          <a:noFill/>
        </p:spPr>
      </p:pic>
      <p:pic>
        <p:nvPicPr>
          <p:cNvPr id="10" name="Picture 2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286256"/>
            <a:ext cx="500066" cy="500066"/>
          </a:xfrm>
          <a:prstGeom prst="rect">
            <a:avLst/>
          </a:prstGeom>
          <a:noFill/>
        </p:spPr>
      </p:pic>
      <p:pic>
        <p:nvPicPr>
          <p:cNvPr id="11" name="Picture 2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786322"/>
            <a:ext cx="500066" cy="500066"/>
          </a:xfrm>
          <a:prstGeom prst="rect">
            <a:avLst/>
          </a:prstGeom>
          <a:noFill/>
        </p:spPr>
      </p:pic>
      <p:pic>
        <p:nvPicPr>
          <p:cNvPr id="12" name="Picture 2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5286388"/>
            <a:ext cx="500066" cy="500066"/>
          </a:xfrm>
          <a:prstGeom prst="rect">
            <a:avLst/>
          </a:prstGeom>
          <a:noFill/>
        </p:spPr>
      </p:pic>
      <p:pic>
        <p:nvPicPr>
          <p:cNvPr id="10243" name="Picture 3" descr="C:\Program Files\Microsoft Office\MEDIA\OFFICE12\Lines\BD15034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V="1">
            <a:off x="2071670" y="1071546"/>
            <a:ext cx="6786610" cy="285752"/>
          </a:xfrm>
          <a:prstGeom prst="rect">
            <a:avLst/>
          </a:prstGeom>
          <a:noFill/>
        </p:spPr>
      </p:pic>
      <p:pic>
        <p:nvPicPr>
          <p:cNvPr id="10244" name="Picture 4" descr="C:\Program Files\Microsoft Office\MEDIA\OFFICE12\Bullets\BD14869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14850" y="3371850"/>
            <a:ext cx="114300" cy="1143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Рисунок  №2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1. 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3203162" y="1011624"/>
            <a:ext cx="4572033" cy="6406386"/>
          </a:xfrm>
        </p:spPr>
      </p:pic>
      <p:pic>
        <p:nvPicPr>
          <p:cNvPr id="5" name="Рисунок 4" descr="Рисунок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500042"/>
            <a:ext cx="1638300" cy="1190625"/>
          </a:xfrm>
          <a:prstGeom prst="rect">
            <a:avLst/>
          </a:prstGeom>
        </p:spPr>
      </p:pic>
      <p:pic>
        <p:nvPicPr>
          <p:cNvPr id="11269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571612"/>
            <a:ext cx="342902" cy="342902"/>
          </a:xfrm>
          <a:prstGeom prst="rect">
            <a:avLst/>
          </a:prstGeom>
          <a:noFill/>
        </p:spPr>
      </p:pic>
      <p:pic>
        <p:nvPicPr>
          <p:cNvPr id="12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9558" y="1724012"/>
            <a:ext cx="342902" cy="319094"/>
          </a:xfrm>
          <a:prstGeom prst="rect">
            <a:avLst/>
          </a:prstGeom>
          <a:noFill/>
        </p:spPr>
      </p:pic>
      <p:pic>
        <p:nvPicPr>
          <p:cNvPr id="13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1958" y="1876412"/>
            <a:ext cx="342902" cy="319094"/>
          </a:xfrm>
          <a:prstGeom prst="rect">
            <a:avLst/>
          </a:prstGeom>
          <a:noFill/>
        </p:spPr>
      </p:pic>
      <p:pic>
        <p:nvPicPr>
          <p:cNvPr id="14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4358" y="2028812"/>
            <a:ext cx="342902" cy="319094"/>
          </a:xfrm>
          <a:prstGeom prst="rect">
            <a:avLst/>
          </a:prstGeom>
          <a:noFill/>
        </p:spPr>
      </p:pic>
      <p:pic>
        <p:nvPicPr>
          <p:cNvPr id="15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6758" y="2181212"/>
            <a:ext cx="342902" cy="319094"/>
          </a:xfrm>
          <a:prstGeom prst="rect">
            <a:avLst/>
          </a:prstGeom>
          <a:noFill/>
        </p:spPr>
      </p:pic>
      <p:pic>
        <p:nvPicPr>
          <p:cNvPr id="16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9158" y="2333612"/>
            <a:ext cx="342902" cy="319094"/>
          </a:xfrm>
          <a:prstGeom prst="rect">
            <a:avLst/>
          </a:prstGeom>
          <a:noFill/>
        </p:spPr>
      </p:pic>
      <p:pic>
        <p:nvPicPr>
          <p:cNvPr id="17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71558" y="2486012"/>
            <a:ext cx="342902" cy="319094"/>
          </a:xfrm>
          <a:prstGeom prst="rect">
            <a:avLst/>
          </a:prstGeom>
          <a:noFill/>
        </p:spPr>
      </p:pic>
      <p:pic>
        <p:nvPicPr>
          <p:cNvPr id="18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3958" y="2638412"/>
            <a:ext cx="342902" cy="319094"/>
          </a:xfrm>
          <a:prstGeom prst="rect">
            <a:avLst/>
          </a:prstGeom>
          <a:noFill/>
        </p:spPr>
      </p:pic>
      <p:pic>
        <p:nvPicPr>
          <p:cNvPr id="19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786058"/>
            <a:ext cx="342902" cy="319094"/>
          </a:xfrm>
          <a:prstGeom prst="rect">
            <a:avLst/>
          </a:prstGeom>
          <a:noFill/>
        </p:spPr>
      </p:pic>
      <p:pic>
        <p:nvPicPr>
          <p:cNvPr id="20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3852" y="1738306"/>
            <a:ext cx="342902" cy="319094"/>
          </a:xfrm>
          <a:prstGeom prst="rect">
            <a:avLst/>
          </a:prstGeom>
          <a:noFill/>
        </p:spPr>
      </p:pic>
      <p:pic>
        <p:nvPicPr>
          <p:cNvPr id="21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252" y="1890706"/>
            <a:ext cx="342902" cy="319094"/>
          </a:xfrm>
          <a:prstGeom prst="rect">
            <a:avLst/>
          </a:prstGeom>
          <a:noFill/>
        </p:spPr>
      </p:pic>
      <p:pic>
        <p:nvPicPr>
          <p:cNvPr id="22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8652" y="2043106"/>
            <a:ext cx="342902" cy="319094"/>
          </a:xfrm>
          <a:prstGeom prst="rect">
            <a:avLst/>
          </a:prstGeom>
          <a:noFill/>
        </p:spPr>
      </p:pic>
      <p:pic>
        <p:nvPicPr>
          <p:cNvPr id="23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1052" y="2195506"/>
            <a:ext cx="342902" cy="319094"/>
          </a:xfrm>
          <a:prstGeom prst="rect">
            <a:avLst/>
          </a:prstGeom>
          <a:noFill/>
        </p:spPr>
      </p:pic>
      <p:pic>
        <p:nvPicPr>
          <p:cNvPr id="24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33452" y="2347906"/>
            <a:ext cx="342902" cy="319094"/>
          </a:xfrm>
          <a:prstGeom prst="rect">
            <a:avLst/>
          </a:prstGeom>
          <a:noFill/>
        </p:spPr>
      </p:pic>
      <p:pic>
        <p:nvPicPr>
          <p:cNvPr id="25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2500306"/>
            <a:ext cx="342902" cy="319094"/>
          </a:xfrm>
          <a:prstGeom prst="rect">
            <a:avLst/>
          </a:prstGeom>
          <a:noFill/>
        </p:spPr>
      </p:pic>
      <p:pic>
        <p:nvPicPr>
          <p:cNvPr id="26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38252" y="2652706"/>
            <a:ext cx="342902" cy="319094"/>
          </a:xfrm>
          <a:prstGeom prst="rect">
            <a:avLst/>
          </a:prstGeom>
          <a:noFill/>
        </p:spPr>
      </p:pic>
      <p:pic>
        <p:nvPicPr>
          <p:cNvPr id="27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90652" y="2805106"/>
            <a:ext cx="342902" cy="319094"/>
          </a:xfrm>
          <a:prstGeom prst="rect">
            <a:avLst/>
          </a:prstGeom>
          <a:noFill/>
        </p:spPr>
      </p:pic>
      <p:pic>
        <p:nvPicPr>
          <p:cNvPr id="28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9558" y="1724012"/>
            <a:ext cx="342902" cy="342902"/>
          </a:xfrm>
          <a:prstGeom prst="rect">
            <a:avLst/>
          </a:prstGeom>
          <a:noFill/>
        </p:spPr>
      </p:pic>
      <p:pic>
        <p:nvPicPr>
          <p:cNvPr id="29" name="Picture 5" descr="C:\Program Files\Microsoft Office\MEDIA\OFFICE12\Bullets\BD14868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1958" y="1876412"/>
            <a:ext cx="342902" cy="342902"/>
          </a:xfrm>
          <a:prstGeom prst="rect">
            <a:avLst/>
          </a:prstGeom>
          <a:noFill/>
        </p:spPr>
      </p:pic>
      <p:pic>
        <p:nvPicPr>
          <p:cNvPr id="11270" name="Picture 6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928934"/>
            <a:ext cx="414340" cy="414340"/>
          </a:xfrm>
          <a:prstGeom prst="rect">
            <a:avLst/>
          </a:prstGeom>
          <a:noFill/>
        </p:spPr>
      </p:pic>
      <p:pic>
        <p:nvPicPr>
          <p:cNvPr id="31" name="Picture 6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8120" y="3081334"/>
            <a:ext cx="414340" cy="414340"/>
          </a:xfrm>
          <a:prstGeom prst="rect">
            <a:avLst/>
          </a:prstGeom>
          <a:noFill/>
        </p:spPr>
      </p:pic>
      <p:pic>
        <p:nvPicPr>
          <p:cNvPr id="32" name="Picture 6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0520" y="3233734"/>
            <a:ext cx="414340" cy="414340"/>
          </a:xfrm>
          <a:prstGeom prst="rect">
            <a:avLst/>
          </a:prstGeom>
          <a:noFill/>
        </p:spPr>
      </p:pic>
      <p:pic>
        <p:nvPicPr>
          <p:cNvPr id="33" name="Picture 6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20" y="3386134"/>
            <a:ext cx="414340" cy="414340"/>
          </a:xfrm>
          <a:prstGeom prst="rect">
            <a:avLst/>
          </a:prstGeom>
          <a:noFill/>
        </p:spPr>
      </p:pic>
      <p:pic>
        <p:nvPicPr>
          <p:cNvPr id="34" name="Picture 6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95320" y="3538534"/>
            <a:ext cx="414340" cy="414340"/>
          </a:xfrm>
          <a:prstGeom prst="rect">
            <a:avLst/>
          </a:prstGeom>
          <a:noFill/>
        </p:spPr>
      </p:pic>
      <p:pic>
        <p:nvPicPr>
          <p:cNvPr id="35" name="Picture 6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7720" y="3690934"/>
            <a:ext cx="414340" cy="414340"/>
          </a:xfrm>
          <a:prstGeom prst="rect">
            <a:avLst/>
          </a:prstGeom>
          <a:noFill/>
        </p:spPr>
      </p:pic>
      <p:pic>
        <p:nvPicPr>
          <p:cNvPr id="36" name="Picture 6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00120" y="3843334"/>
            <a:ext cx="414340" cy="414340"/>
          </a:xfrm>
          <a:prstGeom prst="rect">
            <a:avLst/>
          </a:prstGeom>
          <a:noFill/>
        </p:spPr>
      </p:pic>
      <p:pic>
        <p:nvPicPr>
          <p:cNvPr id="37" name="Picture 6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2520" y="3995734"/>
            <a:ext cx="414340" cy="414340"/>
          </a:xfrm>
          <a:prstGeom prst="rect">
            <a:avLst/>
          </a:prstGeom>
          <a:noFill/>
        </p:spPr>
      </p:pic>
      <p:pic>
        <p:nvPicPr>
          <p:cNvPr id="38" name="Picture 6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4920" y="4148134"/>
            <a:ext cx="414340" cy="414340"/>
          </a:xfrm>
          <a:prstGeom prst="rect">
            <a:avLst/>
          </a:prstGeom>
          <a:noFill/>
        </p:spPr>
      </p:pic>
      <p:pic>
        <p:nvPicPr>
          <p:cNvPr id="11271" name="Picture 7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4286256"/>
            <a:ext cx="500066" cy="500066"/>
          </a:xfrm>
          <a:prstGeom prst="rect">
            <a:avLst/>
          </a:prstGeom>
          <a:noFill/>
        </p:spPr>
      </p:pic>
      <p:pic>
        <p:nvPicPr>
          <p:cNvPr id="40" name="Picture 6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57320" y="4300534"/>
            <a:ext cx="414340" cy="414340"/>
          </a:xfrm>
          <a:prstGeom prst="rect">
            <a:avLst/>
          </a:prstGeom>
          <a:noFill/>
        </p:spPr>
      </p:pic>
      <p:pic>
        <p:nvPicPr>
          <p:cNvPr id="41" name="Picture 7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8120" y="4438656"/>
            <a:ext cx="500066" cy="500066"/>
          </a:xfrm>
          <a:prstGeom prst="rect">
            <a:avLst/>
          </a:prstGeom>
          <a:noFill/>
        </p:spPr>
      </p:pic>
      <p:pic>
        <p:nvPicPr>
          <p:cNvPr id="42" name="Picture 7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0520" y="4591056"/>
            <a:ext cx="500066" cy="500066"/>
          </a:xfrm>
          <a:prstGeom prst="rect">
            <a:avLst/>
          </a:prstGeom>
          <a:noFill/>
        </p:spPr>
      </p:pic>
      <p:pic>
        <p:nvPicPr>
          <p:cNvPr id="43" name="Picture 7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20" y="4743456"/>
            <a:ext cx="500066" cy="500066"/>
          </a:xfrm>
          <a:prstGeom prst="rect">
            <a:avLst/>
          </a:prstGeom>
          <a:noFill/>
        </p:spPr>
      </p:pic>
      <p:pic>
        <p:nvPicPr>
          <p:cNvPr id="44" name="Picture 7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95320" y="4895856"/>
            <a:ext cx="500066" cy="500066"/>
          </a:xfrm>
          <a:prstGeom prst="rect">
            <a:avLst/>
          </a:prstGeom>
          <a:noFill/>
        </p:spPr>
      </p:pic>
      <p:pic>
        <p:nvPicPr>
          <p:cNvPr id="45" name="Picture 7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47720" y="5048256"/>
            <a:ext cx="500066" cy="500066"/>
          </a:xfrm>
          <a:prstGeom prst="rect">
            <a:avLst/>
          </a:prstGeom>
          <a:noFill/>
        </p:spPr>
      </p:pic>
      <p:pic>
        <p:nvPicPr>
          <p:cNvPr id="46" name="Picture 7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00120" y="5200656"/>
            <a:ext cx="500066" cy="500066"/>
          </a:xfrm>
          <a:prstGeom prst="rect">
            <a:avLst/>
          </a:prstGeom>
          <a:noFill/>
        </p:spPr>
      </p:pic>
      <p:pic>
        <p:nvPicPr>
          <p:cNvPr id="47" name="Picture 7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2520" y="5353056"/>
            <a:ext cx="500066" cy="500066"/>
          </a:xfrm>
          <a:prstGeom prst="rect">
            <a:avLst/>
          </a:prstGeom>
          <a:noFill/>
        </p:spPr>
      </p:pic>
      <p:pic>
        <p:nvPicPr>
          <p:cNvPr id="48" name="Picture 7" descr="C:\Program Files\Microsoft Office\MEDIA\OFFICE12\Bullets\BD14752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4920" y="5505456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Рисунок №3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1. 00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5400000">
            <a:off x="3083149" y="868579"/>
            <a:ext cx="4714906" cy="6692482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85728"/>
            <a:ext cx="1453317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Program Files\Microsoft Office\MEDIA\OFFICE12\Lines\BD21322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1347867"/>
            <a:ext cx="6572296" cy="223745"/>
          </a:xfrm>
          <a:prstGeom prst="rect">
            <a:avLst/>
          </a:prstGeom>
          <a:noFill/>
        </p:spPr>
      </p:pic>
      <p:pic>
        <p:nvPicPr>
          <p:cNvPr id="1031" name="Picture 7" descr="C:\Program Files\Microsoft Office\MEDIA\OFFICE12\Bullets\BD14795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1714488"/>
            <a:ext cx="357190" cy="357190"/>
          </a:xfrm>
          <a:prstGeom prst="rect">
            <a:avLst/>
          </a:prstGeom>
          <a:noFill/>
        </p:spPr>
      </p:pic>
      <p:pic>
        <p:nvPicPr>
          <p:cNvPr id="13" name="Picture 7" descr="C:\Program Files\Microsoft Office\MEDIA\OFFICE12\Bullets\BD14795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6682" y="1866888"/>
            <a:ext cx="357190" cy="357190"/>
          </a:xfrm>
          <a:prstGeom prst="rect">
            <a:avLst/>
          </a:prstGeom>
          <a:noFill/>
        </p:spPr>
      </p:pic>
      <p:pic>
        <p:nvPicPr>
          <p:cNvPr id="14" name="Picture 7" descr="C:\Program Files\Microsoft Office\MEDIA\OFFICE12\Bullets\BD14795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9082" y="2019288"/>
            <a:ext cx="357190" cy="357190"/>
          </a:xfrm>
          <a:prstGeom prst="rect">
            <a:avLst/>
          </a:prstGeom>
          <a:noFill/>
        </p:spPr>
      </p:pic>
      <p:pic>
        <p:nvPicPr>
          <p:cNvPr id="15" name="Picture 7" descr="C:\Program Files\Microsoft Office\MEDIA\OFFICE12\Bullets\BD14795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482" y="2171688"/>
            <a:ext cx="357190" cy="357190"/>
          </a:xfrm>
          <a:prstGeom prst="rect">
            <a:avLst/>
          </a:prstGeom>
          <a:noFill/>
        </p:spPr>
      </p:pic>
      <p:pic>
        <p:nvPicPr>
          <p:cNvPr id="16" name="Picture 7" descr="C:\Program Files\Microsoft Office\MEDIA\OFFICE12\Bullets\BD14795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3882" y="2324088"/>
            <a:ext cx="357190" cy="357190"/>
          </a:xfrm>
          <a:prstGeom prst="rect">
            <a:avLst/>
          </a:prstGeom>
          <a:noFill/>
        </p:spPr>
      </p:pic>
      <p:pic>
        <p:nvPicPr>
          <p:cNvPr id="17" name="Picture 7" descr="C:\Program Files\Microsoft Office\MEDIA\OFFICE12\Bullets\BD14795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76282" y="2476488"/>
            <a:ext cx="357190" cy="357190"/>
          </a:xfrm>
          <a:prstGeom prst="rect">
            <a:avLst/>
          </a:prstGeom>
          <a:noFill/>
        </p:spPr>
      </p:pic>
      <p:pic>
        <p:nvPicPr>
          <p:cNvPr id="18" name="Picture 7" descr="C:\Program Files\Microsoft Office\MEDIA\OFFICE12\Bullets\BD14795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28682" y="2628888"/>
            <a:ext cx="357190" cy="357190"/>
          </a:xfrm>
          <a:prstGeom prst="rect">
            <a:avLst/>
          </a:prstGeom>
          <a:noFill/>
        </p:spPr>
      </p:pic>
      <p:pic>
        <p:nvPicPr>
          <p:cNvPr id="19" name="Picture 7" descr="C:\Program Files\Microsoft Office\MEDIA\OFFICE12\Bullets\BD14795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1082" y="2781288"/>
            <a:ext cx="357190" cy="357190"/>
          </a:xfrm>
          <a:prstGeom prst="rect">
            <a:avLst/>
          </a:prstGeom>
          <a:noFill/>
        </p:spPr>
      </p:pic>
      <p:pic>
        <p:nvPicPr>
          <p:cNvPr id="20" name="Picture 7" descr="C:\Program Files\Microsoft Office\MEDIA\OFFICE12\Bullets\BD14795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33482" y="2933688"/>
            <a:ext cx="357190" cy="357190"/>
          </a:xfrm>
          <a:prstGeom prst="rect">
            <a:avLst/>
          </a:prstGeom>
          <a:noFill/>
        </p:spPr>
      </p:pic>
      <p:pic>
        <p:nvPicPr>
          <p:cNvPr id="1032" name="Picture 8" descr="C:\Program Files\Microsoft Office\MEDIA\OFFICE12\Bullets\BD14794_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2786058"/>
            <a:ext cx="357190" cy="357190"/>
          </a:xfrm>
          <a:prstGeom prst="rect">
            <a:avLst/>
          </a:prstGeom>
          <a:noFill/>
        </p:spPr>
      </p:pic>
      <p:pic>
        <p:nvPicPr>
          <p:cNvPr id="22" name="Picture 8" descr="C:\Program Files\Microsoft Office\MEDIA\OFFICE12\Bullets\BD14794_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5244" y="2938458"/>
            <a:ext cx="357190" cy="357190"/>
          </a:xfrm>
          <a:prstGeom prst="rect">
            <a:avLst/>
          </a:prstGeom>
          <a:noFill/>
        </p:spPr>
      </p:pic>
      <p:pic>
        <p:nvPicPr>
          <p:cNvPr id="23" name="Picture 8" descr="C:\Program Files\Microsoft Office\MEDIA\OFFICE12\Bullets\BD14794_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7644" y="3090858"/>
            <a:ext cx="357190" cy="357190"/>
          </a:xfrm>
          <a:prstGeom prst="rect">
            <a:avLst/>
          </a:prstGeom>
          <a:noFill/>
        </p:spPr>
      </p:pic>
      <p:pic>
        <p:nvPicPr>
          <p:cNvPr id="24" name="Picture 8" descr="C:\Program Files\Microsoft Office\MEDIA\OFFICE12\Bullets\BD14794_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44" y="3243258"/>
            <a:ext cx="357190" cy="357190"/>
          </a:xfrm>
          <a:prstGeom prst="rect">
            <a:avLst/>
          </a:prstGeom>
          <a:noFill/>
        </p:spPr>
      </p:pic>
      <p:pic>
        <p:nvPicPr>
          <p:cNvPr id="25" name="Picture 8" descr="C:\Program Files\Microsoft Office\MEDIA\OFFICE12\Bullets\BD14794_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2444" y="3395658"/>
            <a:ext cx="357190" cy="357190"/>
          </a:xfrm>
          <a:prstGeom prst="rect">
            <a:avLst/>
          </a:prstGeom>
          <a:noFill/>
        </p:spPr>
      </p:pic>
      <p:pic>
        <p:nvPicPr>
          <p:cNvPr id="26" name="Picture 8" descr="C:\Program Files\Microsoft Office\MEDIA\OFFICE12\Bullets\BD14794_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04844" y="3548058"/>
            <a:ext cx="357190" cy="357190"/>
          </a:xfrm>
          <a:prstGeom prst="rect">
            <a:avLst/>
          </a:prstGeom>
          <a:noFill/>
        </p:spPr>
      </p:pic>
      <p:pic>
        <p:nvPicPr>
          <p:cNvPr id="27" name="Picture 8" descr="C:\Program Files\Microsoft Office\MEDIA\OFFICE12\Bullets\BD14794_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57244" y="3700458"/>
            <a:ext cx="357190" cy="357190"/>
          </a:xfrm>
          <a:prstGeom prst="rect">
            <a:avLst/>
          </a:prstGeom>
          <a:noFill/>
        </p:spPr>
      </p:pic>
      <p:pic>
        <p:nvPicPr>
          <p:cNvPr id="28" name="Picture 8" descr="C:\Program Files\Microsoft Office\MEDIA\OFFICE12\Bullets\BD14794_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09644" y="3852858"/>
            <a:ext cx="357190" cy="357190"/>
          </a:xfrm>
          <a:prstGeom prst="rect">
            <a:avLst/>
          </a:prstGeom>
          <a:noFill/>
        </p:spPr>
      </p:pic>
      <p:pic>
        <p:nvPicPr>
          <p:cNvPr id="29" name="Picture 8" descr="C:\Program Files\Microsoft Office\MEDIA\OFFICE12\Bullets\BD14794_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62044" y="4005258"/>
            <a:ext cx="357190" cy="357190"/>
          </a:xfrm>
          <a:prstGeom prst="rect">
            <a:avLst/>
          </a:prstGeom>
          <a:noFill/>
        </p:spPr>
      </p:pic>
      <p:pic>
        <p:nvPicPr>
          <p:cNvPr id="1033" name="Picture 9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44" y="3857628"/>
            <a:ext cx="285752" cy="285752"/>
          </a:xfrm>
          <a:prstGeom prst="rect">
            <a:avLst/>
          </a:prstGeom>
          <a:noFill/>
        </p:spPr>
      </p:pic>
      <p:pic>
        <p:nvPicPr>
          <p:cNvPr id="31" name="Picture 9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5244" y="4010028"/>
            <a:ext cx="285752" cy="285752"/>
          </a:xfrm>
          <a:prstGeom prst="rect">
            <a:avLst/>
          </a:prstGeom>
          <a:noFill/>
        </p:spPr>
      </p:pic>
      <p:pic>
        <p:nvPicPr>
          <p:cNvPr id="32" name="Picture 9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7644" y="4162428"/>
            <a:ext cx="285752" cy="285752"/>
          </a:xfrm>
          <a:prstGeom prst="rect">
            <a:avLst/>
          </a:prstGeom>
          <a:noFill/>
        </p:spPr>
      </p:pic>
      <p:pic>
        <p:nvPicPr>
          <p:cNvPr id="33" name="Picture 9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0044" y="4314828"/>
            <a:ext cx="285752" cy="285752"/>
          </a:xfrm>
          <a:prstGeom prst="rect">
            <a:avLst/>
          </a:prstGeom>
          <a:noFill/>
        </p:spPr>
      </p:pic>
      <p:pic>
        <p:nvPicPr>
          <p:cNvPr id="34" name="Picture 9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2444" y="4467228"/>
            <a:ext cx="285752" cy="285752"/>
          </a:xfrm>
          <a:prstGeom prst="rect">
            <a:avLst/>
          </a:prstGeom>
          <a:noFill/>
        </p:spPr>
      </p:pic>
      <p:pic>
        <p:nvPicPr>
          <p:cNvPr id="35" name="Picture 9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04844" y="4619628"/>
            <a:ext cx="285752" cy="285752"/>
          </a:xfrm>
          <a:prstGeom prst="rect">
            <a:avLst/>
          </a:prstGeom>
          <a:noFill/>
        </p:spPr>
      </p:pic>
      <p:pic>
        <p:nvPicPr>
          <p:cNvPr id="36" name="Picture 9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57244" y="4772028"/>
            <a:ext cx="285752" cy="285752"/>
          </a:xfrm>
          <a:prstGeom prst="rect">
            <a:avLst/>
          </a:prstGeom>
          <a:noFill/>
        </p:spPr>
      </p:pic>
      <p:pic>
        <p:nvPicPr>
          <p:cNvPr id="37" name="Picture 9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09644" y="4924428"/>
            <a:ext cx="285752" cy="285752"/>
          </a:xfrm>
          <a:prstGeom prst="rect">
            <a:avLst/>
          </a:prstGeom>
          <a:noFill/>
        </p:spPr>
      </p:pic>
      <p:pic>
        <p:nvPicPr>
          <p:cNvPr id="38" name="Picture 9" descr="C:\Program Files\Microsoft Office\MEDIA\OFFICE12\Bullets\BD14792_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362044" y="5076828"/>
            <a:ext cx="285752" cy="285752"/>
          </a:xfrm>
          <a:prstGeom prst="rect">
            <a:avLst/>
          </a:prstGeom>
          <a:noFill/>
        </p:spPr>
      </p:pic>
      <p:pic>
        <p:nvPicPr>
          <p:cNvPr id="1035" name="Picture 11" descr="C:\Program Files\Microsoft Office\MEDIA\OFFICE12\Bullets\BD14793_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V="1">
            <a:off x="142876" y="4857760"/>
            <a:ext cx="428628" cy="428628"/>
          </a:xfrm>
          <a:prstGeom prst="rect">
            <a:avLst/>
          </a:prstGeom>
          <a:noFill/>
        </p:spPr>
      </p:pic>
      <p:pic>
        <p:nvPicPr>
          <p:cNvPr id="41" name="Picture 11" descr="C:\Program Files\Microsoft Office\MEDIA\OFFICE12\Bullets\BD14793_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V="1">
            <a:off x="295276" y="5010160"/>
            <a:ext cx="428628" cy="428628"/>
          </a:xfrm>
          <a:prstGeom prst="rect">
            <a:avLst/>
          </a:prstGeom>
          <a:noFill/>
        </p:spPr>
      </p:pic>
      <p:pic>
        <p:nvPicPr>
          <p:cNvPr id="42" name="Picture 11" descr="C:\Program Files\Microsoft Office\MEDIA\OFFICE12\Bullets\BD14793_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V="1">
            <a:off x="447676" y="5162560"/>
            <a:ext cx="428628" cy="428628"/>
          </a:xfrm>
          <a:prstGeom prst="rect">
            <a:avLst/>
          </a:prstGeom>
          <a:noFill/>
        </p:spPr>
      </p:pic>
      <p:pic>
        <p:nvPicPr>
          <p:cNvPr id="43" name="Picture 11" descr="C:\Program Files\Microsoft Office\MEDIA\OFFICE12\Bullets\BD14793_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V="1">
            <a:off x="600076" y="5314960"/>
            <a:ext cx="428628" cy="428628"/>
          </a:xfrm>
          <a:prstGeom prst="rect">
            <a:avLst/>
          </a:prstGeom>
          <a:noFill/>
        </p:spPr>
      </p:pic>
      <p:pic>
        <p:nvPicPr>
          <p:cNvPr id="44" name="Picture 11" descr="C:\Program Files\Microsoft Office\MEDIA\OFFICE12\Bullets\BD14793_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V="1">
            <a:off x="752476" y="5467360"/>
            <a:ext cx="428628" cy="428628"/>
          </a:xfrm>
          <a:prstGeom prst="rect">
            <a:avLst/>
          </a:prstGeom>
          <a:noFill/>
        </p:spPr>
      </p:pic>
      <p:pic>
        <p:nvPicPr>
          <p:cNvPr id="45" name="Picture 11" descr="C:\Program Files\Microsoft Office\MEDIA\OFFICE12\Bullets\BD14793_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V="1">
            <a:off x="904876" y="5619760"/>
            <a:ext cx="428628" cy="428628"/>
          </a:xfrm>
          <a:prstGeom prst="rect">
            <a:avLst/>
          </a:prstGeom>
          <a:noFill/>
        </p:spPr>
      </p:pic>
      <p:pic>
        <p:nvPicPr>
          <p:cNvPr id="46" name="Picture 11" descr="C:\Program Files\Microsoft Office\MEDIA\OFFICE12\Bullets\BD14793_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V="1">
            <a:off x="1057276" y="5772160"/>
            <a:ext cx="428628" cy="428628"/>
          </a:xfrm>
          <a:prstGeom prst="rect">
            <a:avLst/>
          </a:prstGeom>
          <a:noFill/>
        </p:spPr>
      </p:pic>
      <p:pic>
        <p:nvPicPr>
          <p:cNvPr id="47" name="Picture 11" descr="C:\Program Files\Microsoft Office\MEDIA\OFFICE12\Bullets\BD14793_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V="1">
            <a:off x="1209676" y="5924560"/>
            <a:ext cx="428628" cy="42862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Рисунок №4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1. 0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0314" y="1600200"/>
            <a:ext cx="3763388" cy="4972072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28604"/>
            <a:ext cx="157162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42910" y="2214554"/>
            <a:ext cx="428628" cy="285752"/>
          </a:xfrm>
          <a:prstGeom prst="rect">
            <a:avLst/>
          </a:prstGeom>
          <a:noFill/>
        </p:spPr>
      </p:pic>
      <p:pic>
        <p:nvPicPr>
          <p:cNvPr id="8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95310" y="2366954"/>
            <a:ext cx="428628" cy="285752"/>
          </a:xfrm>
          <a:prstGeom prst="rect">
            <a:avLst/>
          </a:prstGeom>
          <a:noFill/>
        </p:spPr>
      </p:pic>
      <p:pic>
        <p:nvPicPr>
          <p:cNvPr id="9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947710" y="2519354"/>
            <a:ext cx="428628" cy="285752"/>
          </a:xfrm>
          <a:prstGeom prst="rect">
            <a:avLst/>
          </a:prstGeom>
          <a:noFill/>
        </p:spPr>
      </p:pic>
      <p:pic>
        <p:nvPicPr>
          <p:cNvPr id="10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100110" y="2671754"/>
            <a:ext cx="428628" cy="285752"/>
          </a:xfrm>
          <a:prstGeom prst="rect">
            <a:avLst/>
          </a:prstGeom>
          <a:noFill/>
        </p:spPr>
      </p:pic>
      <p:pic>
        <p:nvPicPr>
          <p:cNvPr id="11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252510" y="2824154"/>
            <a:ext cx="428628" cy="285752"/>
          </a:xfrm>
          <a:prstGeom prst="rect">
            <a:avLst/>
          </a:prstGeom>
          <a:noFill/>
        </p:spPr>
      </p:pic>
      <p:pic>
        <p:nvPicPr>
          <p:cNvPr id="12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404910" y="2976554"/>
            <a:ext cx="428628" cy="285752"/>
          </a:xfrm>
          <a:prstGeom prst="rect">
            <a:avLst/>
          </a:prstGeom>
          <a:noFill/>
        </p:spPr>
      </p:pic>
      <p:pic>
        <p:nvPicPr>
          <p:cNvPr id="13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557310" y="3128954"/>
            <a:ext cx="428628" cy="285752"/>
          </a:xfrm>
          <a:prstGeom prst="rect">
            <a:avLst/>
          </a:prstGeom>
          <a:noFill/>
        </p:spPr>
      </p:pic>
      <p:pic>
        <p:nvPicPr>
          <p:cNvPr id="14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709710" y="3281354"/>
            <a:ext cx="428628" cy="285752"/>
          </a:xfrm>
          <a:prstGeom prst="rect">
            <a:avLst/>
          </a:prstGeom>
          <a:noFill/>
        </p:spPr>
      </p:pic>
      <p:pic>
        <p:nvPicPr>
          <p:cNvPr id="15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862110" y="3433754"/>
            <a:ext cx="428628" cy="285752"/>
          </a:xfrm>
          <a:prstGeom prst="rect">
            <a:avLst/>
          </a:prstGeom>
          <a:noFill/>
        </p:spPr>
      </p:pic>
      <p:pic>
        <p:nvPicPr>
          <p:cNvPr id="16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85776" y="3471866"/>
            <a:ext cx="428628" cy="285752"/>
          </a:xfrm>
          <a:prstGeom prst="rect">
            <a:avLst/>
          </a:prstGeom>
          <a:noFill/>
        </p:spPr>
      </p:pic>
      <p:pic>
        <p:nvPicPr>
          <p:cNvPr id="17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838176" y="3624266"/>
            <a:ext cx="428628" cy="285752"/>
          </a:xfrm>
          <a:prstGeom prst="rect">
            <a:avLst/>
          </a:prstGeom>
          <a:noFill/>
        </p:spPr>
      </p:pic>
      <p:pic>
        <p:nvPicPr>
          <p:cNvPr id="18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990576" y="3776666"/>
            <a:ext cx="428628" cy="285752"/>
          </a:xfrm>
          <a:prstGeom prst="rect">
            <a:avLst/>
          </a:prstGeom>
          <a:noFill/>
        </p:spPr>
      </p:pic>
      <p:pic>
        <p:nvPicPr>
          <p:cNvPr id="19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142976" y="3929066"/>
            <a:ext cx="428628" cy="285752"/>
          </a:xfrm>
          <a:prstGeom prst="rect">
            <a:avLst/>
          </a:prstGeom>
          <a:noFill/>
        </p:spPr>
      </p:pic>
      <p:pic>
        <p:nvPicPr>
          <p:cNvPr id="20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295376" y="4081466"/>
            <a:ext cx="428628" cy="285752"/>
          </a:xfrm>
          <a:prstGeom prst="rect">
            <a:avLst/>
          </a:prstGeom>
          <a:noFill/>
        </p:spPr>
      </p:pic>
      <p:pic>
        <p:nvPicPr>
          <p:cNvPr id="21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447776" y="4233866"/>
            <a:ext cx="428628" cy="285752"/>
          </a:xfrm>
          <a:prstGeom prst="rect">
            <a:avLst/>
          </a:prstGeom>
          <a:noFill/>
        </p:spPr>
      </p:pic>
      <p:pic>
        <p:nvPicPr>
          <p:cNvPr id="22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600176" y="4386266"/>
            <a:ext cx="428628" cy="285752"/>
          </a:xfrm>
          <a:prstGeom prst="rect">
            <a:avLst/>
          </a:prstGeom>
          <a:noFill/>
        </p:spPr>
      </p:pic>
      <p:pic>
        <p:nvPicPr>
          <p:cNvPr id="23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752576" y="4538666"/>
            <a:ext cx="428628" cy="285752"/>
          </a:xfrm>
          <a:prstGeom prst="rect">
            <a:avLst/>
          </a:prstGeom>
          <a:noFill/>
        </p:spPr>
      </p:pic>
      <p:pic>
        <p:nvPicPr>
          <p:cNvPr id="24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 flipV="1">
            <a:off x="614338" y="4686312"/>
            <a:ext cx="428628" cy="85732"/>
          </a:xfrm>
          <a:prstGeom prst="rect">
            <a:avLst/>
          </a:prstGeom>
          <a:noFill/>
        </p:spPr>
      </p:pic>
      <p:pic>
        <p:nvPicPr>
          <p:cNvPr id="25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 flipV="1">
            <a:off x="766738" y="4838712"/>
            <a:ext cx="428628" cy="85732"/>
          </a:xfrm>
          <a:prstGeom prst="rect">
            <a:avLst/>
          </a:prstGeom>
          <a:noFill/>
        </p:spPr>
      </p:pic>
      <p:pic>
        <p:nvPicPr>
          <p:cNvPr id="26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 flipV="1">
            <a:off x="919138" y="4991112"/>
            <a:ext cx="428628" cy="85732"/>
          </a:xfrm>
          <a:prstGeom prst="rect">
            <a:avLst/>
          </a:prstGeom>
          <a:noFill/>
        </p:spPr>
      </p:pic>
      <p:pic>
        <p:nvPicPr>
          <p:cNvPr id="27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 flipV="1">
            <a:off x="1071538" y="5143512"/>
            <a:ext cx="428628" cy="85732"/>
          </a:xfrm>
          <a:prstGeom prst="rect">
            <a:avLst/>
          </a:prstGeom>
          <a:noFill/>
        </p:spPr>
      </p:pic>
      <p:pic>
        <p:nvPicPr>
          <p:cNvPr id="28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 flipV="1">
            <a:off x="1223938" y="5295912"/>
            <a:ext cx="428628" cy="85732"/>
          </a:xfrm>
          <a:prstGeom prst="rect">
            <a:avLst/>
          </a:prstGeom>
          <a:noFill/>
        </p:spPr>
      </p:pic>
      <p:pic>
        <p:nvPicPr>
          <p:cNvPr id="29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 flipV="1">
            <a:off x="1376338" y="5448312"/>
            <a:ext cx="428628" cy="85732"/>
          </a:xfrm>
          <a:prstGeom prst="rect">
            <a:avLst/>
          </a:prstGeom>
          <a:noFill/>
        </p:spPr>
      </p:pic>
      <p:pic>
        <p:nvPicPr>
          <p:cNvPr id="30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 flipV="1">
            <a:off x="1528738" y="5600712"/>
            <a:ext cx="428628" cy="85732"/>
          </a:xfrm>
          <a:prstGeom prst="rect">
            <a:avLst/>
          </a:prstGeom>
          <a:noFill/>
        </p:spPr>
      </p:pic>
      <p:pic>
        <p:nvPicPr>
          <p:cNvPr id="31" name="Picture 5" descr="C:\Program Files\Microsoft Office\MEDIA\OFFICE12\Bullets\BD2130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 flipV="1">
            <a:off x="1681138" y="5753112"/>
            <a:ext cx="428628" cy="85732"/>
          </a:xfrm>
          <a:prstGeom prst="rect">
            <a:avLst/>
          </a:prstGeom>
          <a:noFill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 flipH="1">
            <a:off x="7967686" y="2962271"/>
            <a:ext cx="866781" cy="80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 flipH="1">
            <a:off x="7967686" y="2105015"/>
            <a:ext cx="866781" cy="80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 flipH="1">
            <a:off x="7967686" y="1319197"/>
            <a:ext cx="866781" cy="80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 flipH="1">
            <a:off x="7967686" y="3819527"/>
            <a:ext cx="866781" cy="80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 flipH="1">
            <a:off x="7967686" y="4676783"/>
            <a:ext cx="866781" cy="80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Рисунок №5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Рис1. 0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3297634" y="868750"/>
            <a:ext cx="4429156" cy="6406387"/>
          </a:xfr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664" y="785794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064" y="938194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6464" y="1090594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864" y="1242994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1264" y="1395394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3664" y="1547794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586" y="2328858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986" y="2481258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3386" y="2633658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786058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8186" y="2938458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0586" y="3090858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24" y="3971932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2424" y="4124332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824" y="4276732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429132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9624" y="4581532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2024" y="4733932"/>
            <a:ext cx="71987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 descr="C:\Program Files\Microsoft Office\MEDIA\OFFICE12\Lines\BD2137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6286520"/>
            <a:ext cx="6643734" cy="142876"/>
          </a:xfrm>
          <a:prstGeom prst="rect">
            <a:avLst/>
          </a:prstGeom>
          <a:noFill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1315624"/>
            <a:ext cx="6715172" cy="1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22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32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3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42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52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64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5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3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74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75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3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84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5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3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94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95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3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104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05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3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114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15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5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126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27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8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5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136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7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8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5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146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47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5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156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57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5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166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67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5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176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77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8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6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Рисунок №6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Рис1. 0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3093866" y="1192358"/>
            <a:ext cx="4576306" cy="5906319"/>
          </a:xfrm>
        </p:spPr>
      </p:pic>
      <p:pic>
        <p:nvPicPr>
          <p:cNvPr id="6147" name="Picture 3" descr="C:\Program Files\Microsoft Office\MEDIA\OFFICE12\Bullets\BD14981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714380" cy="714380"/>
          </a:xfrm>
          <a:prstGeom prst="rect">
            <a:avLst/>
          </a:prstGeom>
          <a:noFill/>
        </p:spPr>
      </p:pic>
      <p:pic>
        <p:nvPicPr>
          <p:cNvPr id="6150" name="Picture 6" descr="C:\Program Files\Microsoft Office\MEDIA\OFFICE12\Bullets\BD15057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357290" y="1643050"/>
            <a:ext cx="571504" cy="571504"/>
          </a:xfrm>
          <a:prstGeom prst="rect">
            <a:avLst/>
          </a:prstGeom>
          <a:noFill/>
        </p:spPr>
      </p:pic>
      <p:pic>
        <p:nvPicPr>
          <p:cNvPr id="9" name="Picture 3" descr="C:\Program Files\Microsoft Office\MEDIA\OFFICE12\Bullets\BD14981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571744"/>
            <a:ext cx="714380" cy="714380"/>
          </a:xfrm>
          <a:prstGeom prst="rect">
            <a:avLst/>
          </a:prstGeom>
          <a:noFill/>
        </p:spPr>
      </p:pic>
      <p:pic>
        <p:nvPicPr>
          <p:cNvPr id="10" name="Picture 6" descr="C:\Program Files\Microsoft Office\MEDIA\OFFICE12\Bullets\BD15057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357290" y="3643314"/>
            <a:ext cx="571504" cy="571504"/>
          </a:xfrm>
          <a:prstGeom prst="rect">
            <a:avLst/>
          </a:prstGeom>
          <a:noFill/>
        </p:spPr>
      </p:pic>
      <p:pic>
        <p:nvPicPr>
          <p:cNvPr id="11" name="Picture 3" descr="C:\Program Files\Microsoft Office\MEDIA\OFFICE12\Bullets\BD14981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714884"/>
            <a:ext cx="714380" cy="714380"/>
          </a:xfrm>
          <a:prstGeom prst="rect">
            <a:avLst/>
          </a:prstGeom>
          <a:noFill/>
        </p:spPr>
      </p:pic>
      <p:pic>
        <p:nvPicPr>
          <p:cNvPr id="13" name="Picture 6" descr="C:\Program Files\Microsoft Office\MEDIA\OFFICE12\Bullets\BD15057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357290" y="5643578"/>
            <a:ext cx="571504" cy="57150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Рисунок №7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1. 0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3440324" y="1082881"/>
            <a:ext cx="4072334" cy="6334948"/>
          </a:xfrm>
        </p:spPr>
      </p:pic>
      <p:pic>
        <p:nvPicPr>
          <p:cNvPr id="5" name="Рисунок 4" descr="Рисунок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79047"/>
            <a:ext cx="1744152" cy="1706879"/>
          </a:xfrm>
          <a:prstGeom prst="rect">
            <a:avLst/>
          </a:prstGeom>
        </p:spPr>
      </p:pic>
      <p:pic>
        <p:nvPicPr>
          <p:cNvPr id="8195" name="Picture 3" descr="C:\Program Files\Microsoft Office\MEDIA\OFFICE12\Lines\BD14710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V="1">
            <a:off x="2857488" y="1285860"/>
            <a:ext cx="5715000" cy="142876"/>
          </a:xfrm>
          <a:prstGeom prst="rect">
            <a:avLst/>
          </a:prstGeom>
          <a:noFill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-1357352" y="3929067"/>
            <a:ext cx="5072100" cy="3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1500174"/>
            <a:ext cx="5072100" cy="3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6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Рисунок №8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1. 0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3170662" y="1098970"/>
            <a:ext cx="4325908" cy="6049195"/>
          </a:xfrm>
        </p:spPr>
      </p:pic>
      <p:pic>
        <p:nvPicPr>
          <p:cNvPr id="5122" name="Picture 2" descr="C:\Program Files\Microsoft Office\MEDIA\OFFICE12\Bullets\BD14795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14850" y="3371850"/>
            <a:ext cx="114300" cy="114300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 flipV="1">
            <a:off x="714348" y="642918"/>
            <a:ext cx="64294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 flipV="1">
            <a:off x="857224" y="1500174"/>
            <a:ext cx="64294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14850" y="3373438"/>
            <a:ext cx="1143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14850" y="3373438"/>
            <a:ext cx="1143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14850" y="3373438"/>
            <a:ext cx="1143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14850" y="3373438"/>
            <a:ext cx="1143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14850" y="3373438"/>
            <a:ext cx="1143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 flipV="1">
            <a:off x="1000100" y="2500306"/>
            <a:ext cx="64294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 flipV="1">
            <a:off x="857224" y="3429000"/>
            <a:ext cx="64294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 flipV="1">
            <a:off x="857224" y="4643446"/>
            <a:ext cx="64294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 flipV="1">
            <a:off x="500034" y="5572140"/>
            <a:ext cx="64294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9" name="Picture 9" descr="C:\Program Files\Microsoft Office\MEDIA\OFFICE12\Bullets\BD21421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3357562"/>
            <a:ext cx="142875" cy="1428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190</TotalTime>
  <Words>61</Words>
  <Application>Microsoft Office PowerPoint</Application>
  <PresentationFormat>Экран (4:3)</PresentationFormat>
  <Paragraphs>23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Замощение плоскости</vt:lpstr>
      <vt:lpstr>Рисунок №1</vt:lpstr>
      <vt:lpstr>Рисунок  №2</vt:lpstr>
      <vt:lpstr>Рисунок №3</vt:lpstr>
      <vt:lpstr>Рисунок №4</vt:lpstr>
      <vt:lpstr>Рисунок №5</vt:lpstr>
      <vt:lpstr>Рисунок №6</vt:lpstr>
      <vt:lpstr>Рисунок №7</vt:lpstr>
      <vt:lpstr>Рисунок №8</vt:lpstr>
      <vt:lpstr>Рисунок №9</vt:lpstr>
      <vt:lpstr>Рисунок №10</vt:lpstr>
      <vt:lpstr>Рисунок №11</vt:lpstr>
      <vt:lpstr>Слайд 13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Замощение плоскости</dc:title>
  <dc:creator>1</dc:creator>
  <cp:lastModifiedBy>1</cp:lastModifiedBy>
  <cp:revision>38</cp:revision>
  <dcterms:created xsi:type="dcterms:W3CDTF">2009-01-23T14:03:04Z</dcterms:created>
  <dcterms:modified xsi:type="dcterms:W3CDTF">2009-01-24T18:06:23Z</dcterms:modified>
</cp:coreProperties>
</file>